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ashboard Presentation" id="{BDAF61EC-CFFE-4DF8-B47F-20638E84FE15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96" d="100"/>
          <a:sy n="96" d="100"/>
        </p:scale>
        <p:origin x="28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76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066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51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9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719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2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19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85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681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86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A32FE-30DE-4CD1-84DF-85669BDB5AB8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8B724-68DB-462D-8D91-A7BB13E9F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29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2" y="0"/>
            <a:ext cx="12182058" cy="685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139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133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40" y="0"/>
            <a:ext cx="10058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65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596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23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893" y="0"/>
            <a:ext cx="4570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820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553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Mustafa</dc:creator>
  <cp:lastModifiedBy>Ahmed Mustafa</cp:lastModifiedBy>
  <cp:revision>10</cp:revision>
  <dcterms:created xsi:type="dcterms:W3CDTF">2025-04-24T04:02:36Z</dcterms:created>
  <dcterms:modified xsi:type="dcterms:W3CDTF">2025-04-24T07:00:25Z</dcterms:modified>
</cp:coreProperties>
</file>

<file path=docProps/thumbnail.jpeg>
</file>